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5"/>
  </p:notesMasterIdLst>
  <p:sldIdLst>
    <p:sldId id="261" r:id="rId2"/>
    <p:sldId id="262" r:id="rId3"/>
    <p:sldId id="256" r:id="rId4"/>
    <p:sldId id="258" r:id="rId5"/>
    <p:sldId id="264" r:id="rId6"/>
    <p:sldId id="257" r:id="rId7"/>
    <p:sldId id="265" r:id="rId8"/>
    <p:sldId id="267" r:id="rId9"/>
    <p:sldId id="268" r:id="rId10"/>
    <p:sldId id="266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682" autoAdjust="0"/>
  </p:normalViewPr>
  <p:slideViewPr>
    <p:cSldViewPr>
      <p:cViewPr varScale="1">
        <p:scale>
          <a:sx n="67" d="100"/>
          <a:sy n="67" d="100"/>
        </p:scale>
        <p:origin x="-124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4CD34-8341-4A22-BAAE-CB895EFC9113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6718D-1C13-4157-92FE-3FF8A590A5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670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¿Cuáles</a:t>
            </a:r>
            <a:r>
              <a:rPr lang="es-ES" baseline="0" dirty="0" smtClean="0"/>
              <a:t> son las diferencias mas importantes?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194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718D-1C13-4157-92FE-3FF8A590A5A9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81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09CC240-F1DA-4B20-AD7D-AE2D75C7E728}" type="datetimeFigureOut">
              <a:rPr lang="es-AR" smtClean="0"/>
              <a:t>02/04/2011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AR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192A1B1-CDB5-4944-8CFF-1AB0CD36A5F9}" type="slidenum">
              <a:rPr lang="es-AR" smtClean="0"/>
              <a:t>‹Nº›</a:t>
            </a:fld>
            <a:endParaRPr lang="es-AR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1" y="764704"/>
            <a:ext cx="8551340" cy="482453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01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1268760"/>
            <a:ext cx="7817513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busquen su fuerza en el Señor</a:t>
            </a:r>
            <a:r>
              <a:rPr lang="es-AR" sz="4400" dirty="0" smtClean="0"/>
              <a:t>, </a:t>
            </a:r>
            <a:r>
              <a:rPr lang="es-AR" sz="4400" dirty="0"/>
              <a:t>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Protéjanse</a:t>
            </a:r>
            <a:r>
              <a:rPr lang="es-AR" sz="4400" dirty="0"/>
              <a:t> </a:t>
            </a:r>
            <a:r>
              <a:rPr lang="es-AR" sz="4400" dirty="0" smtClean="0"/>
              <a:t>con </a:t>
            </a:r>
            <a:r>
              <a:rPr lang="es-AR" sz="4400" dirty="0"/>
              <a:t>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88734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1268760"/>
            <a:ext cx="7817513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busquen su fuerza en el Señor</a:t>
            </a:r>
            <a:r>
              <a:rPr lang="es-AR" sz="4400" dirty="0" smtClean="0"/>
              <a:t>, </a:t>
            </a:r>
            <a:r>
              <a:rPr lang="es-AR" sz="4400" dirty="0"/>
              <a:t>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</a:t>
            </a:r>
            <a:r>
              <a:rPr lang="es-AR" sz="4400" dirty="0" smtClean="0"/>
              <a:t>con </a:t>
            </a:r>
            <a:r>
              <a:rPr lang="es-AR" sz="4400" dirty="0"/>
              <a:t>toda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 </a:t>
            </a:r>
            <a:r>
              <a:rPr lang="es-AR" sz="4400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armadura que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Dios les ha dado</a:t>
            </a:r>
            <a:r>
              <a:rPr lang="es-AR" sz="4400" dirty="0"/>
              <a:t>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102626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1268760"/>
            <a:ext cx="7817513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busquen su fuerza en el Señor</a:t>
            </a:r>
            <a:r>
              <a:rPr lang="es-AR" sz="4400" dirty="0" smtClean="0"/>
              <a:t>, </a:t>
            </a:r>
            <a:r>
              <a:rPr lang="es-AR" sz="4400" dirty="0"/>
              <a:t>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</a:t>
            </a:r>
            <a:r>
              <a:rPr lang="es-AR" sz="4400" dirty="0" smtClean="0"/>
              <a:t>con </a:t>
            </a:r>
            <a:r>
              <a:rPr lang="es-AR" sz="4400" dirty="0"/>
              <a:t>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puedan estar firmes</a:t>
            </a:r>
            <a:r>
              <a:rPr lang="es-AR" sz="4400" dirty="0"/>
              <a:t>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1057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1268760"/>
            <a:ext cx="7817513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busquen su fuerza en el Señor</a:t>
            </a:r>
            <a:r>
              <a:rPr lang="es-AR" sz="4400" dirty="0" smtClean="0"/>
              <a:t>, </a:t>
            </a:r>
            <a:r>
              <a:rPr lang="es-AR" sz="4400" dirty="0"/>
              <a:t>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</a:t>
            </a:r>
            <a:r>
              <a:rPr lang="es-AR" sz="4400" dirty="0" smtClean="0"/>
              <a:t>con </a:t>
            </a:r>
            <a:r>
              <a:rPr lang="es-AR" sz="4400" dirty="0"/>
              <a:t>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puedan estar firmes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contra los engaños del diablo</a:t>
            </a:r>
            <a:r>
              <a:rPr lang="es-AR" sz="4400" dirty="0"/>
              <a:t>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146350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Palabras que vinieron a mi cabeza…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Guerra</a:t>
            </a:r>
          </a:p>
          <a:p>
            <a:r>
              <a:rPr lang="es-ES" dirty="0" smtClean="0"/>
              <a:t>Soldados</a:t>
            </a:r>
          </a:p>
          <a:p>
            <a:r>
              <a:rPr lang="es-ES" dirty="0" smtClean="0"/>
              <a:t>Soberanía</a:t>
            </a:r>
          </a:p>
          <a:p>
            <a:r>
              <a:rPr lang="es-ES" dirty="0" smtClean="0"/>
              <a:t>Muerte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9785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UN Buen </a:t>
            </a:r>
            <a:b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SOLDADO DE CRISTO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357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(RV)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1268760"/>
            <a:ext cx="7745505" cy="387781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es-AR" sz="4400" dirty="0" smtClean="0"/>
              <a:t> Por </a:t>
            </a:r>
            <a:r>
              <a:rPr lang="es-AR" sz="4400" dirty="0"/>
              <a:t>lo demás, hermanos míos, fortaleceos en el Señor, y en el poder de su fuerza. </a:t>
            </a:r>
            <a:r>
              <a:rPr lang="es-AR" sz="4400" dirty="0" smtClean="0"/>
              <a:t/>
            </a:r>
            <a:br>
              <a:rPr lang="es-AR" sz="4400" dirty="0" smtClean="0"/>
            </a:br>
            <a:endParaRPr lang="es-AR" sz="4400" dirty="0" smtClean="0"/>
          </a:p>
          <a:p>
            <a:pPr marL="514350" indent="-514350">
              <a:buFont typeface="+mj-lt"/>
              <a:buAutoNum type="arabicPeriod" startAt="10"/>
            </a:pPr>
            <a:r>
              <a:rPr lang="es-AR" sz="4400" dirty="0" smtClean="0"/>
              <a:t> Vestíos </a:t>
            </a:r>
            <a:r>
              <a:rPr lang="es-AR" sz="4400" dirty="0"/>
              <a:t>de toda la </a:t>
            </a:r>
            <a:r>
              <a:rPr lang="es-AR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armadura </a:t>
            </a:r>
            <a:r>
              <a:rPr lang="es-AR" sz="4400" dirty="0"/>
              <a:t>de Dios, para que podáis estar firmes contra las asechanzas del diablo. 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52176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1268760"/>
            <a:ext cx="7745505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/>
              <a:t>10</a:t>
            </a:r>
            <a:r>
              <a:rPr lang="es-AR" sz="4400" dirty="0"/>
              <a:t> Y ahora, hermanos, busquen su fuerza en el Señor, 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con toda la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armadura</a:t>
            </a:r>
            <a:r>
              <a:rPr lang="es-AR" sz="4400" dirty="0"/>
              <a:t> que Dios les ha dado,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113378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8520" y="22640"/>
            <a:ext cx="4033337" cy="666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5648" y="98399"/>
            <a:ext cx="3168352" cy="645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563888" y="5301208"/>
            <a:ext cx="2736304" cy="1143000"/>
          </a:xfrm>
          <a:prstGeom prst="rect">
            <a:avLst/>
          </a:prstGeom>
        </p:spPr>
        <p:txBody>
          <a:bodyPr anchor="ctr">
            <a:normAutofit fontScale="90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Soldado</a:t>
            </a:r>
            <a:b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Actual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441626" y="101872"/>
            <a:ext cx="22445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Soldado</a:t>
            </a:r>
          </a:p>
          <a:p>
            <a:pPr algn="ctr"/>
            <a:r>
              <a:rPr lang="es-ES" sz="40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Romano</a:t>
            </a:r>
            <a:endParaRPr lang="es-ES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3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1268760"/>
            <a:ext cx="7745505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/>
              <a:t>10</a:t>
            </a:r>
            <a:r>
              <a:rPr lang="es-AR" sz="4400" dirty="0"/>
              <a:t>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Y ahora</a:t>
            </a:r>
            <a:r>
              <a:rPr lang="es-AR" sz="4400" dirty="0"/>
              <a:t>, hermanos, busquen su fuerza en el Señor, 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con 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78965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1268760"/>
            <a:ext cx="7745505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busquen su fuerza en el Señor</a:t>
            </a:r>
            <a:r>
              <a:rPr lang="es-AR" sz="4400" dirty="0"/>
              <a:t>, en su poder irresistible. </a:t>
            </a:r>
            <a:r>
              <a:rPr lang="es-AR" sz="4400" baseline="30000" dirty="0"/>
              <a:t>11</a:t>
            </a:r>
            <a:r>
              <a:rPr lang="es-AR" sz="4400" dirty="0"/>
              <a:t> Protéjanse con 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41893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Efesios 6:10-11 (DHH)</a:t>
            </a:r>
            <a:endParaRPr lang="es-AR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43608" y="1268760"/>
            <a:ext cx="7817513" cy="387781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AR" sz="4400" dirty="0" smtClean="0"/>
              <a:t> </a:t>
            </a:r>
            <a:r>
              <a:rPr lang="es-AR" sz="4400" baseline="30000" dirty="0" smtClean="0"/>
              <a:t>10 </a:t>
            </a:r>
            <a:r>
              <a:rPr lang="es-AR" sz="4400" dirty="0" smtClean="0"/>
              <a:t>Y ahora, </a:t>
            </a:r>
            <a:r>
              <a:rPr lang="es-AR" sz="4400" dirty="0"/>
              <a:t>hermanos, busquen su fuerza en el Señor</a:t>
            </a:r>
            <a:r>
              <a:rPr lang="es-AR" sz="4400" dirty="0" smtClean="0"/>
              <a:t>, </a:t>
            </a:r>
            <a:r>
              <a:rPr lang="es-AR" sz="4400" dirty="0"/>
              <a:t>en su </a:t>
            </a:r>
            <a:r>
              <a:rPr lang="es-AR" sz="4400" b="1" dirty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poder irresistible</a:t>
            </a:r>
            <a:r>
              <a:rPr lang="es-AR" sz="4400" dirty="0"/>
              <a:t>. </a:t>
            </a:r>
            <a:r>
              <a:rPr lang="es-AR" sz="4400" baseline="30000" dirty="0"/>
              <a:t>11</a:t>
            </a:r>
            <a:r>
              <a:rPr lang="es-AR" sz="4400" dirty="0"/>
              <a:t> Protéjanse con toda la </a:t>
            </a:r>
            <a:r>
              <a:rPr lang="es-AR" sz="4400" dirty="0" smtClean="0"/>
              <a:t>armadura que </a:t>
            </a:r>
            <a:r>
              <a:rPr lang="es-AR" sz="4400" dirty="0"/>
              <a:t>Dios les ha dado, para que puedan estar firmes contra los engaños del diablo.</a:t>
            </a:r>
          </a:p>
          <a:p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359160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567</TotalTime>
  <Words>435</Words>
  <Application>Microsoft Office PowerPoint</Application>
  <PresentationFormat>Presentación en pantalla (4:3)</PresentationFormat>
  <Paragraphs>38</Paragraphs>
  <Slides>13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Solsticio</vt:lpstr>
      <vt:lpstr>Presentación de PowerPoint</vt:lpstr>
      <vt:lpstr>Palabras que vinieron a mi cabeza…</vt:lpstr>
      <vt:lpstr>UN Buen  SOLDADO DE CRISTO</vt:lpstr>
      <vt:lpstr>Efesios 6:10-11 (RV)</vt:lpstr>
      <vt:lpstr>Efesios 6:10-11 (DHH)</vt:lpstr>
      <vt:lpstr>Presentación de PowerPoint</vt:lpstr>
      <vt:lpstr>Efesios 6:10-11 (DHH)</vt:lpstr>
      <vt:lpstr>Efesios 6:10-11 (DHH)</vt:lpstr>
      <vt:lpstr>Efesios 6:10-11 (DHH)</vt:lpstr>
      <vt:lpstr>Efesios 6:10-11 (DHH)</vt:lpstr>
      <vt:lpstr>Efesios 6:10-11 (DHH)</vt:lpstr>
      <vt:lpstr>Efesios 6:10-11 (DHH)</vt:lpstr>
      <vt:lpstr>Efesios 6:10-11 (DHH)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SOLDADO DE CRISTO</dc:title>
  <dc:creator>Adrian</dc:creator>
  <cp:lastModifiedBy>Adrian</cp:lastModifiedBy>
  <cp:revision>14</cp:revision>
  <dcterms:created xsi:type="dcterms:W3CDTF">2011-04-02T20:21:37Z</dcterms:created>
  <dcterms:modified xsi:type="dcterms:W3CDTF">2011-04-03T05:49:25Z</dcterms:modified>
</cp:coreProperties>
</file>